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5"/>
  </p:notesMasterIdLst>
  <p:sldIdLst>
    <p:sldId id="13686" r:id="rId9"/>
    <p:sldId id="2145705874" r:id="rId10"/>
    <p:sldId id="2145705878" r:id="rId11"/>
    <p:sldId id="2145705879" r:id="rId12"/>
    <p:sldId id="2145705900" r:id="rId13"/>
    <p:sldId id="2145705905" r:id="rId14"/>
    <p:sldId id="2145705872" r:id="rId15"/>
    <p:sldId id="2145705906" r:id="rId16"/>
    <p:sldId id="2145705908" r:id="rId17"/>
    <p:sldId id="2145705907" r:id="rId18"/>
    <p:sldId id="2145705903" r:id="rId19"/>
    <p:sldId id="2145705889" r:id="rId20"/>
    <p:sldId id="2145705898" r:id="rId21"/>
    <p:sldId id="2145705899" r:id="rId22"/>
    <p:sldId id="2145705875" r:id="rId23"/>
    <p:sldId id="21457058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0"/>
    <p:restoredTop sz="96475"/>
  </p:normalViewPr>
  <p:slideViewPr>
    <p:cSldViewPr snapToGrid="0">
      <p:cViewPr varScale="1">
        <p:scale>
          <a:sx n="160" d="100"/>
          <a:sy n="160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0" y="993530"/>
            <a:ext cx="4661464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DF78EC3-E3C7-C660-8FCF-D5A0CEB5F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23490" b="3585"/>
          <a:stretch/>
        </p:blipFill>
        <p:spPr>
          <a:xfrm>
            <a:off x="4433103" y="1142034"/>
            <a:ext cx="4091705" cy="461195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CAEDC0F-3950-83CF-7016-883E204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52" y="708751"/>
            <a:ext cx="3562453" cy="532665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8D653-C1E9-ACD8-1BE7-D187CAEDCF14}"/>
              </a:ext>
            </a:extLst>
          </p:cNvPr>
          <p:cNvSpPr txBox="1"/>
          <p:nvPr/>
        </p:nvSpPr>
        <p:spPr>
          <a:xfrm>
            <a:off x="5191245" y="1896318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44F60-2970-E1B2-50FE-3495F289BA68}"/>
              </a:ext>
            </a:extLst>
          </p:cNvPr>
          <p:cNvSpPr txBox="1"/>
          <p:nvPr/>
        </p:nvSpPr>
        <p:spPr>
          <a:xfrm>
            <a:off x="5252825" y="4078146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426E8-5CFB-FE08-D0B1-55146343AE67}"/>
              </a:ext>
            </a:extLst>
          </p:cNvPr>
          <p:cNvSpPr txBox="1"/>
          <p:nvPr/>
        </p:nvSpPr>
        <p:spPr>
          <a:xfrm>
            <a:off x="8808334" y="2068009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87E74-03FC-A0C8-89E5-B57ED387F508}"/>
              </a:ext>
            </a:extLst>
          </p:cNvPr>
          <p:cNvSpPr txBox="1"/>
          <p:nvPr/>
        </p:nvSpPr>
        <p:spPr>
          <a:xfrm>
            <a:off x="8889357" y="4191963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0A5AE-A1DC-1934-2E1A-DE24E6787CFE}"/>
              </a:ext>
            </a:extLst>
          </p:cNvPr>
          <p:cNvSpPr txBox="1"/>
          <p:nvPr/>
        </p:nvSpPr>
        <p:spPr>
          <a:xfrm>
            <a:off x="5428418" y="466813"/>
            <a:ext cx="194476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with R4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9209374" y="466813"/>
            <a:ext cx="193193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WO R4</a:t>
            </a:r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734863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9" y="1235245"/>
            <a:ext cx="3171501" cy="317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69" y="1235244"/>
            <a:ext cx="3171501" cy="317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674301" y="6529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3" y="1235245"/>
            <a:ext cx="3279356" cy="32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batch-No-R4</a:t>
            </a:r>
            <a:r>
              <a:rPr lang="en-US" sz="2000" dirty="0"/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185B3DD-83A4-4EE9-2E9F-9229114C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23"/>
            <a:ext cx="4050803" cy="405080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0292AF7-D92E-E9CA-5447-5DCD83EA6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8" y="1060086"/>
            <a:ext cx="4150528" cy="419481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ABA583B-29C4-FF73-1FD1-DCE98A607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62" y="1060087"/>
            <a:ext cx="4232476" cy="42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1383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0D1974-BFF2-8389-4184-25AE42605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2" y="1168141"/>
            <a:ext cx="3641869" cy="377978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B08B1C-9EF0-C277-EADF-1BCB374E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72" y="1034610"/>
            <a:ext cx="3999937" cy="399993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667CF5F-7B99-957F-192F-65DCFE2A8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953064"/>
            <a:ext cx="4163028" cy="41630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3449901-FC15-ACEE-AD54-A976882E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batch-No-R4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9634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7A1D9C-9663-C3C2-52F7-C7196706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22" y="972273"/>
            <a:ext cx="4631068" cy="499254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4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4714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0E278F-EB83-39A6-AB47-B47F8618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245333"/>
            <a:ext cx="4546014" cy="492191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308AC3-BAF2-E024-F446-95F16DDE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18" y="1245333"/>
            <a:ext cx="4546014" cy="49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50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5420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55839E-B15D-252F-FC65-AB339F78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92" y="1245333"/>
            <a:ext cx="4350316" cy="467617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E6AAFF9-F74F-2F8C-4C23-9FCFB353D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" y="1245333"/>
            <a:ext cx="4271058" cy="46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69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7483</TotalTime>
  <Words>250</Words>
  <Application>Microsoft Macintosh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similarity from Gene Expression (1st batch)</vt:lpstr>
      <vt:lpstr>Sample similarity from Gene Expression (2nd  batch raw)</vt:lpstr>
      <vt:lpstr>Sample similarity from Gene Expression (2nd  batch raw after removal of low-quality samples)</vt:lpstr>
      <vt:lpstr>Sample similarity from Gene Expression (2nd  batch raw after removal of R4)</vt:lpstr>
      <vt:lpstr>sashimi-plots: 1st 6152 and 9634</vt:lpstr>
      <vt:lpstr>sashimi-plots: 2nd 6152</vt:lpstr>
      <vt:lpstr>sashimi-plots: 2nd 4714</vt:lpstr>
      <vt:lpstr>sashimi-plots: 2nd 5420</vt:lpstr>
      <vt:lpstr>sashimi-plots: 1st 6152 and 2nd 6152</vt:lpstr>
      <vt:lpstr>DSG: 1st batch and 2nd batch</vt:lpstr>
      <vt:lpstr>DSG and dPSI in eoi (1st batch)</vt:lpstr>
      <vt:lpstr>DSG and dPSI(2nd batch-No-R4) </vt:lpstr>
      <vt:lpstr>DSG and dPSI(2nd batch-No-R4) </vt:lpstr>
      <vt:lpstr>Sample similarity from Gene Expression</vt:lpstr>
      <vt:lpstr>DSG and dPSI in eoi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19</cp:revision>
  <dcterms:created xsi:type="dcterms:W3CDTF">2021-06-27T14:47:41Z</dcterms:created>
  <dcterms:modified xsi:type="dcterms:W3CDTF">2022-09-26T14:57:58Z</dcterms:modified>
</cp:coreProperties>
</file>